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34419" y="2856066"/>
            <a:ext cx="6323162" cy="1552270"/>
          </a:xfrm>
        </p:spPr>
        <p:txBody>
          <a:bodyPr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ru-RU" kern="1400" spc="-50" dirty="0" err="1">
                <a:effectLst>
                  <a:glow rad="63500">
                    <a:srgbClr val="7030A0">
                      <a:alpha val="60000"/>
                    </a:srgbClr>
                  </a:glow>
                </a:effectLst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Фулдисонмдрьед</a:t>
            </a:r>
            <a:r>
              <a:rPr lang="ru-RU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kern="1400" spc="-5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51630" y="3722536"/>
            <a:ext cx="4253155" cy="1056498"/>
          </a:xfrm>
        </p:spPr>
        <p:txBody>
          <a:bodyPr>
            <a:normAutofit/>
          </a:bodyPr>
          <a:lstStyle/>
          <a:p>
            <a:r>
              <a:rPr lang="ru-RU" dirty="0" smtClean="0"/>
              <a:t>Карпиленко Наталья </a:t>
            </a:r>
          </a:p>
          <a:p>
            <a:r>
              <a:rPr lang="ru-RU" dirty="0" smtClean="0"/>
              <a:t>гр. 853505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0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8. Мой рецепт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158" y="1410887"/>
            <a:ext cx="2779418" cy="512372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62934" y="2768928"/>
            <a:ext cx="619913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Название рецепта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Список продуктов при нажатии на плюс появляется поле ввода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Заполнение текст рецепта</a:t>
            </a:r>
            <a:endParaRPr lang="ru-RU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Текст для </a:t>
            </a:r>
            <a:r>
              <a:rPr lang="ru-RU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лайфхака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вашего рецепта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Добавить фото либо </a:t>
            </a:r>
            <a:r>
              <a:rPr lang="ru-RU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видио</a:t>
            </a: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рецепта</a:t>
            </a:r>
            <a:endParaRPr lang="ru-RU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643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4445" y="1050612"/>
            <a:ext cx="91665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Разработать </a:t>
            </a:r>
            <a:r>
              <a:rPr lang="ru-RU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концепцию программного продукта, описать его функции, логику,  выделить основные преимущества относительно конкурентов.</a:t>
            </a:r>
          </a:p>
          <a:p>
            <a:pPr algn="ctr"/>
            <a:r>
              <a:rPr lang="ru-RU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Обосновать концепцию</a:t>
            </a:r>
            <a:endParaRPr lang="ru-RU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685" y="2470484"/>
            <a:ext cx="11305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Приложение для составления простого рациона питания на целый день  на основе ваших предпочтений. Основные функции приложения</a:t>
            </a:r>
            <a:r>
              <a:rPr lang="en-US" dirty="0"/>
              <a:t> </a:t>
            </a:r>
            <a:r>
              <a:rPr lang="en-US" dirty="0" smtClean="0"/>
              <a:t>– c </a:t>
            </a:r>
            <a:r>
              <a:rPr lang="ru-RU" dirty="0" smtClean="0"/>
              <a:t>помощью ИИ составлять не сложное, но и не повторяющееся меню на каждый день на неделю.</a:t>
            </a:r>
          </a:p>
          <a:p>
            <a:r>
              <a:rPr lang="ru-RU" dirty="0"/>
              <a:t>	</a:t>
            </a:r>
            <a:r>
              <a:rPr lang="ru-RU" dirty="0"/>
              <a:t>Такие цели могут быть достигнуты путем последовательного решения следующих задач: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технического задания;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выполнение работ </a:t>
            </a:r>
            <a:r>
              <a:rPr lang="ru-RU" dirty="0" smtClean="0"/>
              <a:t>по формированию БД приложения(должно быть большим);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разработка </a:t>
            </a:r>
            <a:r>
              <a:rPr lang="ru-RU" dirty="0" smtClean="0"/>
              <a:t>дизайна приложения;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реклама продукта;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</a:t>
            </a:r>
            <a:r>
              <a:rPr lang="ru-RU" dirty="0" smtClean="0"/>
              <a:t>публикование приложения в магазинах приложения.</a:t>
            </a:r>
            <a:endParaRPr lang="ru-RU" dirty="0"/>
          </a:p>
          <a:p>
            <a:endParaRPr lang="ru-RU" dirty="0" smtClean="0"/>
          </a:p>
          <a:p>
            <a:r>
              <a:rPr lang="ru-RU" dirty="0" smtClean="0"/>
              <a:t>	Сильные стороны приложения относительно конкурентов</a:t>
            </a:r>
            <a:r>
              <a:rPr lang="en-US" dirty="0" smtClean="0"/>
              <a:t>:</a:t>
            </a:r>
            <a:r>
              <a:rPr lang="ru-RU" dirty="0" smtClean="0"/>
              <a:t> обновляемая БД и язык приложения(русский).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595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Стартовая страница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687" y="2648309"/>
            <a:ext cx="2868283" cy="187097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Запуск анимации после чего пользователь переходит в главное меню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77" y="1578635"/>
            <a:ext cx="2934703" cy="4497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770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Главная страница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41" y="2150793"/>
            <a:ext cx="7410450" cy="40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7944928" y="2247181"/>
            <a:ext cx="3890514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Поиск рецептов (по названию, по автору)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Кнопка-картинка</a:t>
            </a:r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с тематическими блюдами, при нажатии переход на </a:t>
            </a:r>
            <a:r>
              <a:rPr lang="ru-RU" sz="1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№5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Кнопка-картинка самыми удачными блюдами(рейтинг на основе насколько соответствует ожидание пользователя с итогом пользователя)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Иконка 2а открывает боковую панель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Таблица кнопок-картинок с различными блюдами с высоким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коэфф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за сегодня </a:t>
            </a: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89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2а. Боковая панель приложения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688" y="1935133"/>
            <a:ext cx="3086148" cy="40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776075" y="2879411"/>
            <a:ext cx="5695564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 нажатии на любую надпись происходит переход по страницам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Главная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Мой аккаунт </a:t>
            </a:r>
            <a:r>
              <a:rPr lang="ru-RU" sz="1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Избранное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Мой холодильник, список покупок(две разные страницы) но макет одинаковый стр№4а,4б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Язык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Настройки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 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Добавить мой рецепт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Отслеживание повара (на имени повара нажать и удерживать, тем самым каждый новый добавленный им рецепт будет отображаться в этой вкладке)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90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07898" y="643603"/>
            <a:ext cx="8610600" cy="1293028"/>
          </a:xfrm>
        </p:spPr>
        <p:txBody>
          <a:bodyPr/>
          <a:lstStyle/>
          <a:p>
            <a:r>
              <a:rPr lang="ru-RU" dirty="0" smtClean="0"/>
              <a:t>3. Страница рецепта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2702" y="764373"/>
            <a:ext cx="5267244" cy="550302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0890" y="1841956"/>
            <a:ext cx="5894563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Возможность засекать таймер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Изменение порционности блюда (6шт –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14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шт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Добавление в избранное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Прочитать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лайфхак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по этому рецепту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Просмотр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видеоурока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по приготовлению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Текст процесса приготовления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Кнопка оценить(при нажатии переход на </a:t>
            </a:r>
            <a:r>
              <a:rPr lang="ru-RU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3а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86619" y="1595735"/>
            <a:ext cx="96853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Имя повара</a:t>
            </a:r>
            <a:endParaRPr lang="ru-RU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144" y="4024829"/>
            <a:ext cx="6594558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Выставление сложности приготовления по вашему мнению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Добавить фото того, что получилось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Написать отзыв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Соответствует ли вашим ожиданиям рецепт (да\нет)</a:t>
            </a:r>
          </a:p>
          <a:p>
            <a:pPr marL="685800" indent="-685800" algn="ctr">
              <a:buFont typeface="Courier New" panose="02070309020205020404" pitchFamily="49" charset="0"/>
              <a:buChar char="o"/>
            </a:pPr>
            <a:r>
              <a:rPr lang="ru-RU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Если нет, то открывается окошко для внесения дополнений рецепта</a:t>
            </a:r>
            <a:endParaRPr lang="ru-R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69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Страница </a:t>
            </a:r>
            <a:r>
              <a:rPr lang="en-US" dirty="0" smtClean="0"/>
              <a:t>“</a:t>
            </a:r>
            <a:r>
              <a:rPr lang="ru-RU" dirty="0" smtClean="0"/>
              <a:t>мой аккаунт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37" y="2057401"/>
            <a:ext cx="4387725" cy="40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994639" y="2372112"/>
            <a:ext cx="672866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Возможность добавлять продукты в черный список, тем самым исключая рецепты  с ними </a:t>
            </a:r>
            <a:r>
              <a:rPr lang="ru-RU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№4в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Мои любимые рецепты, те, которые поставили лайк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Две кнопки картинки</a:t>
            </a:r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мой холодильник и список покупок </a:t>
            </a:r>
            <a:r>
              <a:rPr lang="ru-RU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перехад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на </a:t>
            </a:r>
            <a:r>
              <a:rPr lang="ru-RU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 4а,б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Поле с обратной связью для разработчиков</a:t>
            </a:r>
            <a:endParaRPr lang="ru-RU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67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5. Избранное</a:t>
            </a:r>
            <a:r>
              <a:rPr lang="en-US" dirty="0" smtClean="0"/>
              <a:t>/</a:t>
            </a:r>
            <a:r>
              <a:rPr lang="ru-RU" dirty="0" smtClean="0"/>
              <a:t>страница рецептов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31" y="2057401"/>
            <a:ext cx="2784478" cy="40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120996" y="3191619"/>
            <a:ext cx="71968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Страница с кнопками-картинками при нажатии на которых происходит перенаправление на </a:t>
            </a:r>
            <a:r>
              <a:rPr lang="ru-RU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стр</a:t>
            </a: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№3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77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9080" y="985784"/>
            <a:ext cx="2810774" cy="891899"/>
          </a:xfrm>
        </p:spPr>
        <p:txBody>
          <a:bodyPr/>
          <a:lstStyle/>
          <a:p>
            <a:r>
              <a:rPr lang="ru-RU" dirty="0" smtClean="0"/>
              <a:t>6. Язык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036" y="2107661"/>
            <a:ext cx="5949925" cy="402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7789653" y="985784"/>
            <a:ext cx="3933645" cy="89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7. Настройки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1553" y="3596597"/>
            <a:ext cx="29794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Возможность переключение языка приложения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82677" y="3136521"/>
            <a:ext cx="2979483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Настройка уведомлений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Темы приложения(темная-ночная, светлая-дневная)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Язык переход на стр№6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Очистить кэш приложения(то есть удаляться после готовки)</a:t>
            </a:r>
            <a:endParaRPr lang="ru-RU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351172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65</TotalTime>
  <Words>409</Words>
  <Application>Microsoft Office PowerPoint</Application>
  <PresentationFormat>Широкоэкранный</PresentationFormat>
  <Paragraphs>67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 Light</vt:lpstr>
      <vt:lpstr>Century Gothic</vt:lpstr>
      <vt:lpstr>Courier New</vt:lpstr>
      <vt:lpstr>Times New Roman</vt:lpstr>
      <vt:lpstr>Wingdings</vt:lpstr>
      <vt:lpstr>След самолета</vt:lpstr>
      <vt:lpstr>Фулдисонмдрьед </vt:lpstr>
      <vt:lpstr>Презентация PowerPoint</vt:lpstr>
      <vt:lpstr>1. Стартовая страница </vt:lpstr>
      <vt:lpstr>2. Главная страница</vt:lpstr>
      <vt:lpstr>2а. Боковая панель приложения</vt:lpstr>
      <vt:lpstr>3. Страница рецепта</vt:lpstr>
      <vt:lpstr>4. Страница “мой аккаунт”</vt:lpstr>
      <vt:lpstr>5. Избранное/страница рецептов</vt:lpstr>
      <vt:lpstr>6. Язык </vt:lpstr>
      <vt:lpstr>8. Мой рецепт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Фулдисонмдрьед</dc:title>
  <dc:creator>Пользователь</dc:creator>
  <cp:lastModifiedBy>Пользователь</cp:lastModifiedBy>
  <cp:revision>7</cp:revision>
  <dcterms:created xsi:type="dcterms:W3CDTF">2022-02-12T14:13:50Z</dcterms:created>
  <dcterms:modified xsi:type="dcterms:W3CDTF">2022-02-12T15:19:01Z</dcterms:modified>
</cp:coreProperties>
</file>